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rata" panose="020B0604020202020204" charset="0"/>
      <p:regular r:id="rId17"/>
    </p:embeddedFont>
    <p:embeddedFont>
      <p:font typeface="Raleway" pitchFamily="2" charset="0"/>
      <p:regular r:id="rId18"/>
      <p:bold r:id="rId19"/>
      <p:italic r:id="rId20"/>
      <p:boldItalic r:id="rId21"/>
    </p:embeddedFont>
    <p:embeddedFont>
      <p:font typeface="Raleway Bold" pitchFamily="2" charset="0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65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965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Integrated AI-Based Personal Behaviour Analysis and Self-Improvement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949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Transforming behavioral data into actionable self-improvement insights.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2989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83751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812988"/>
            <a:ext cx="279582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Pravin Choudhary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68905"/>
            <a:ext cx="5847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Results &amp; Advantages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717846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944660"/>
            <a:ext cx="30833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Higher Self-Awareness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428667" y="3717846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7655481" y="3944660"/>
            <a:ext cx="31792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Personalized Feedback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790" y="4752618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3A3B3C"/>
          </a:solidFill>
          <a:ln/>
        </p:spPr>
      </p:sp>
      <p:sp>
        <p:nvSpPr>
          <p:cNvPr id="8" name="Text 6"/>
          <p:cNvSpPr/>
          <p:nvPr/>
        </p:nvSpPr>
        <p:spPr>
          <a:xfrm>
            <a:off x="1020604" y="4979432"/>
            <a:ext cx="2985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Monitoring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428667" y="4752618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765548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Sustainable Change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62050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Presentation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11039" y="30190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3" y="2877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Purpose &amp; Scope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3" y="328684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Actionable self-improvement insights.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8482" y="42943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4203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 Addressed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4" y="46675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Fragmented data and lack of personalization.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9239" y="56711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3167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5" y="567112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 self-awareness and personalized plans.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18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Purpose &amp;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908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Transform everyday behavioural data into actionable insights.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088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Continuously monitor user habits using AI/ML.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269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 health, productivity, and well-being.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644985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1020604" y="4871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Sleep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428667" y="4644985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3A3B3C"/>
          </a:solidFill>
          <a:ln/>
        </p:spPr>
      </p:sp>
      <p:sp>
        <p:nvSpPr>
          <p:cNvPr id="9" name="Text 7"/>
          <p:cNvSpPr/>
          <p:nvPr/>
        </p:nvSpPr>
        <p:spPr>
          <a:xfrm>
            <a:off x="7655481" y="4871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Meals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793790" y="5679758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3A3B3C"/>
          </a:solidFill>
          <a:ln/>
        </p:spPr>
      </p:sp>
      <p:sp>
        <p:nvSpPr>
          <p:cNvPr id="11" name="Text 9"/>
          <p:cNvSpPr/>
          <p:nvPr/>
        </p:nvSpPr>
        <p:spPr>
          <a:xfrm>
            <a:off x="1020604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Activity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428667" y="5679758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3A3B3C"/>
          </a:solidFill>
          <a:ln/>
        </p:spPr>
      </p:sp>
      <p:sp>
        <p:nvSpPr>
          <p:cNvPr id="13" name="Text 11"/>
          <p:cNvSpPr/>
          <p:nvPr/>
        </p:nvSpPr>
        <p:spPr>
          <a:xfrm>
            <a:off x="7655481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Time Use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Problems Addressed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Fragmented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Isolated habit trackers fail to integrate sources.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31905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Lack of Personalization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Generic advice not tailored to individual patterns.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Insufficient Insight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Hard to see how habits impact long-term goals.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3359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 Self-Awareness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Holistic profile from multimodal data.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44065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ML-driven action plans.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Sustainable Change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Interactive goal setting +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247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Components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7370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76749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Collection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973705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3767495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Analysis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973705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3767495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Report Generation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156597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5950387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Goal Setting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820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Novelty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31012"/>
            <a:ext cx="75564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33863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348234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Aspect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348234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Existing Gap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348234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Novelty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988951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413265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Integration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413265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Isolated metrics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413265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Holistic data fusion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63927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78297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Adaptability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78297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Static advice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78297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Adaptive ML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289590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43329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Feedback Loop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43329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Delayed feedback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43329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alerts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008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Unique Attributes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048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004899"/>
            <a:ext cx="33917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Adaptive Personalization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4953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Learning from user feedback.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3401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4340185"/>
            <a:ext cx="32367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Interactive Engagement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8306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Dashboard + goal-setting UI.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754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675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Privacy &amp; 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1658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Encryption, anonymization.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4580" y="1885950"/>
            <a:ext cx="3825240" cy="44577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6341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Process Workflow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1048941" y="2683073"/>
            <a:ext cx="30480" cy="3912275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6" name="Shape 2"/>
          <p:cNvSpPr/>
          <p:nvPr/>
        </p:nvSpPr>
        <p:spPr>
          <a:xfrm>
            <a:off x="1273612" y="317813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7" name="Shape 3"/>
          <p:cNvSpPr/>
          <p:nvPr/>
        </p:nvSpPr>
        <p:spPr>
          <a:xfrm>
            <a:off x="793790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4"/>
          <p:cNvSpPr/>
          <p:nvPr/>
        </p:nvSpPr>
        <p:spPr>
          <a:xfrm>
            <a:off x="878860" y="298073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2183011" y="29098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Ingestion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1273612" y="421290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39729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8"/>
          <p:cNvSpPr/>
          <p:nvPr/>
        </p:nvSpPr>
        <p:spPr>
          <a:xfrm>
            <a:off x="878860" y="40155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9"/>
          <p:cNvSpPr/>
          <p:nvPr/>
        </p:nvSpPr>
        <p:spPr>
          <a:xfrm>
            <a:off x="2183011" y="3944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14" name="Shape 10"/>
          <p:cNvSpPr/>
          <p:nvPr/>
        </p:nvSpPr>
        <p:spPr>
          <a:xfrm>
            <a:off x="1273612" y="524768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5" name="Shape 11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6" name="Text 12"/>
          <p:cNvSpPr/>
          <p:nvPr/>
        </p:nvSpPr>
        <p:spPr>
          <a:xfrm>
            <a:off x="8788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3"/>
          <p:cNvSpPr/>
          <p:nvPr/>
        </p:nvSpPr>
        <p:spPr>
          <a:xfrm>
            <a:off x="218301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Storage</a:t>
            </a:r>
            <a:endParaRPr lang="en-US" sz="2200" dirty="0"/>
          </a:p>
        </p:txBody>
      </p:sp>
      <p:sp>
        <p:nvSpPr>
          <p:cNvPr id="18" name="Shape 14"/>
          <p:cNvSpPr/>
          <p:nvPr/>
        </p:nvSpPr>
        <p:spPr>
          <a:xfrm>
            <a:off x="1273612" y="6282452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9" name="Shape 15"/>
          <p:cNvSpPr/>
          <p:nvPr/>
        </p:nvSpPr>
        <p:spPr>
          <a:xfrm>
            <a:off x="793790" y="60425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0" name="Text 16"/>
          <p:cNvSpPr/>
          <p:nvPr/>
        </p:nvSpPr>
        <p:spPr>
          <a:xfrm>
            <a:off x="878860" y="60850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21" name="Text 17"/>
          <p:cNvSpPr/>
          <p:nvPr/>
        </p:nvSpPr>
        <p:spPr>
          <a:xfrm>
            <a:off x="2183011" y="60142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Analysis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223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Raleway</vt:lpstr>
      <vt:lpstr>Arial</vt:lpstr>
      <vt:lpstr>Prata</vt:lpstr>
      <vt:lpstr>Raleway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pravin Bhai</cp:lastModifiedBy>
  <cp:revision>3</cp:revision>
  <dcterms:created xsi:type="dcterms:W3CDTF">2025-04-17T18:49:32Z</dcterms:created>
  <dcterms:modified xsi:type="dcterms:W3CDTF">2025-04-19T13:35:08Z</dcterms:modified>
</cp:coreProperties>
</file>